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Обучение страноведению через внеурочную деятельность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Authors and characters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158" y="1071546"/>
            <a:ext cx="455171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47" y="3214686"/>
            <a:ext cx="4514853" cy="338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Harry Potter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3500438"/>
            <a:ext cx="447674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107" y="1012500"/>
            <a:ext cx="4608893" cy="291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English-speaking world competition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454112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1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4960799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9" y="3214686"/>
            <a:ext cx="4857752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Music festival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85786" y="1142984"/>
            <a:ext cx="7540997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 кроссвордов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1142984"/>
            <a:ext cx="714379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Конкурс рисунков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«Британские традиции»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724680" cy="5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19</Words>
  <PresentationFormat>Экран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Обучение страноведению через внеурочную деятельность</vt:lpstr>
      <vt:lpstr>Authors and characters</vt:lpstr>
      <vt:lpstr>Harry Potter</vt:lpstr>
      <vt:lpstr>English-speaking world competition</vt:lpstr>
      <vt:lpstr>Слайд 5</vt:lpstr>
      <vt:lpstr>Music festival</vt:lpstr>
      <vt:lpstr>Конкурс кроссвордов</vt:lpstr>
      <vt:lpstr>Конкурс рисунков  «Британские традиции»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Обучение страноведению через внеурочную деятельность</dc:title>
  <dc:creator>Александр</dc:creator>
  <cp:lastModifiedBy>Александр</cp:lastModifiedBy>
  <cp:revision>5</cp:revision>
  <dcterms:created xsi:type="dcterms:W3CDTF">2024-05-12T12:18:51Z</dcterms:created>
  <dcterms:modified xsi:type="dcterms:W3CDTF">2024-05-12T12:34:09Z</dcterms:modified>
</cp:coreProperties>
</file>