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7" r:id="rId3"/>
    <p:sldId id="278" r:id="rId4"/>
    <p:sldId id="258" r:id="rId5"/>
    <p:sldId id="279" r:id="rId6"/>
    <p:sldId id="280" r:id="rId7"/>
    <p:sldId id="274" r:id="rId8"/>
    <p:sldId id="275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29.09.2024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8064896" cy="194421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Проектная деятельность на уроке иностранного языка и во внеурочной деятельности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169224" cy="533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340768"/>
            <a:ext cx="8183880" cy="4176464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Практико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ориентированный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en-US" i="1" dirty="0" smtClean="0"/>
              <a:t>A perfect school</a:t>
            </a:r>
            <a:endParaRPr lang="ru-RU" dirty="0" smtClean="0"/>
          </a:p>
          <a:p>
            <a:r>
              <a:rPr lang="en-US" i="1" dirty="0" smtClean="0"/>
              <a:t>Let’s make our town a perfect place!</a:t>
            </a:r>
            <a:endParaRPr lang="ru-RU" dirty="0" smtClean="0"/>
          </a:p>
          <a:p>
            <a:r>
              <a:rPr lang="en-US" i="1" dirty="0" smtClean="0"/>
              <a:t>Cooking recipes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ыы\Desktop\мма\IMG_4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ыы\Desktop\мма\IMG_4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60648"/>
            <a:ext cx="8183880" cy="4457656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Игровой или ролевой проект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en-US" i="1" dirty="0" smtClean="0"/>
              <a:t>Talk-show “We are the best”</a:t>
            </a:r>
            <a:endParaRPr lang="ru-RU" dirty="0" smtClean="0"/>
          </a:p>
          <a:p>
            <a:r>
              <a:rPr lang="en-US" i="1" dirty="0" smtClean="0"/>
              <a:t>Let’s arrange our own competition!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ыы\Desktop\мма\IMG_4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16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Исследовательский проект</a:t>
            </a:r>
            <a:br>
              <a:rPr lang="ru-RU" dirty="0" smtClean="0"/>
            </a:br>
            <a:r>
              <a:rPr lang="en-US" i="1" dirty="0" err="1" smtClean="0">
                <a:solidFill>
                  <a:srgbClr val="C00000"/>
                </a:solidFill>
              </a:rPr>
              <a:t>Globalisation</a:t>
            </a:r>
            <a:r>
              <a:rPr lang="en-US" i="1" dirty="0" smtClean="0">
                <a:solidFill>
                  <a:srgbClr val="C00000"/>
                </a:solidFill>
              </a:rPr>
              <a:t> and my country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ыы\Desktop\мма\IMG_4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1484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Творческий проект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i="1" dirty="0" smtClean="0">
                <a:solidFill>
                  <a:srgbClr val="C00000"/>
                </a:solidFill>
              </a:rPr>
              <a:t>Crosswords competition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ыы\Desktop\мма\IMG_4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224136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Drama competition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E:\все фото\фото школа\41517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094202" cy="3258391"/>
          </a:xfrm>
          <a:prstGeom prst="rect">
            <a:avLst/>
          </a:prstGeom>
          <a:noFill/>
        </p:spPr>
      </p:pic>
      <p:pic>
        <p:nvPicPr>
          <p:cNvPr id="5123" name="Picture 3" descr="E:\все фото\фото школа\81182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221460" cy="3209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все фото\фото школа\32922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932040" cy="3684581"/>
          </a:xfrm>
          <a:prstGeom prst="rect">
            <a:avLst/>
          </a:prstGeom>
          <a:noFill/>
        </p:spPr>
      </p:pic>
      <p:pic>
        <p:nvPicPr>
          <p:cNvPr id="6147" name="Picture 3" descr="E:\все фото\фото школа\80275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12976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Мини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проекты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en-US" i="1" dirty="0" smtClean="0"/>
              <a:t>School newspaper</a:t>
            </a:r>
            <a:endParaRPr lang="ru-RU" dirty="0" smtClean="0"/>
          </a:p>
          <a:p>
            <a:r>
              <a:rPr lang="en-US" i="1" dirty="0" smtClean="0"/>
              <a:t>A visit to London</a:t>
            </a:r>
            <a:endParaRPr lang="ru-RU" dirty="0" smtClean="0"/>
          </a:p>
          <a:p>
            <a:r>
              <a:rPr lang="en-US" i="1" dirty="0" smtClean="0"/>
              <a:t>A visit of exchange students</a:t>
            </a:r>
            <a:endParaRPr lang="ru-RU" dirty="0" smtClean="0"/>
          </a:p>
          <a:p>
            <a:r>
              <a:rPr lang="en-US" i="1" dirty="0" smtClean="0"/>
              <a:t>A poster about environmental problems</a:t>
            </a:r>
            <a:endParaRPr lang="ru-RU" dirty="0" smtClean="0"/>
          </a:p>
          <a:p>
            <a:r>
              <a:rPr lang="en-US" i="1" dirty="0" smtClean="0"/>
              <a:t>Are you a true friend?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708920"/>
            <a:ext cx="8389560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Проект - это«комплекс взаимосвязанных мероприятий, предназначенных для достижения определенной цели в течение заданного периода времени и в рамках выделенного бюджета»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717032"/>
            <a:ext cx="3853056" cy="2318008"/>
          </a:xfrm>
        </p:spPr>
        <p:txBody>
          <a:bodyPr>
            <a:normAutofit/>
          </a:bodyPr>
          <a:lstStyle/>
          <a:p>
            <a:r>
              <a:rPr lang="en-US" i="1" dirty="0" smtClean="0"/>
              <a:t>School newspaper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ыы\Desktop\мма\IMG_4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509021" cy="6012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224136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 poster about environmental problems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ыы\Desktop\мма\IMG_4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135" y="530225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686800" cy="12858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Отличительные  свойства проекта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643050"/>
            <a:ext cx="8183880" cy="47149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ru-RU" b="1" dirty="0" smtClean="0"/>
              <a:t>продуманность и последовательность шагов</a:t>
            </a:r>
          </a:p>
          <a:p>
            <a:pPr>
              <a:lnSpc>
                <a:spcPct val="170000"/>
              </a:lnSpc>
            </a:pPr>
            <a:r>
              <a:rPr lang="ru-RU" b="1" dirty="0" smtClean="0"/>
              <a:t>наличие конечного результата (продукта)</a:t>
            </a:r>
          </a:p>
          <a:p>
            <a:pPr>
              <a:lnSpc>
                <a:spcPct val="170000"/>
              </a:lnSpc>
            </a:pPr>
            <a:r>
              <a:rPr lang="ru-RU" b="1" dirty="0" smtClean="0"/>
              <a:t>решение определённой проблемы</a:t>
            </a:r>
          </a:p>
          <a:p>
            <a:pPr>
              <a:lnSpc>
                <a:spcPct val="170000"/>
              </a:lnSpc>
            </a:pPr>
            <a:r>
              <a:rPr lang="ru-RU" b="1" dirty="0" smtClean="0"/>
              <a:t>ограниченность во времени</a:t>
            </a:r>
          </a:p>
          <a:p>
            <a:pPr>
              <a:lnSpc>
                <a:spcPct val="170000"/>
              </a:lnSpc>
            </a:pPr>
            <a:r>
              <a:rPr lang="ru-RU" b="1" dirty="0" smtClean="0"/>
              <a:t>рефлексивный характер и оценивание результата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Проектная деятельность способствует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41044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Формированию компетенций:</a:t>
            </a:r>
          </a:p>
          <a:p>
            <a:r>
              <a:rPr lang="ru-RU" dirty="0" smtClean="0"/>
              <a:t>Информационной</a:t>
            </a:r>
          </a:p>
          <a:p>
            <a:r>
              <a:rPr lang="ru-RU" dirty="0" smtClean="0"/>
              <a:t>Учебно-познавательной</a:t>
            </a:r>
          </a:p>
          <a:p>
            <a:r>
              <a:rPr lang="ru-RU" dirty="0" smtClean="0"/>
              <a:t>Коммуникативной</a:t>
            </a:r>
          </a:p>
          <a:p>
            <a:r>
              <a:rPr lang="ru-RU" dirty="0" smtClean="0"/>
              <a:t>Социальной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Формированию регулятивных УУД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Повышению мотивации к изучению иностранного языка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Повышению самооценки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Основными элементами проектной деятельности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Регулятивные УУД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476728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постановка цели</a:t>
            </a:r>
          </a:p>
          <a:p>
            <a:pPr lvl="0"/>
            <a:r>
              <a:rPr lang="ru-RU" dirty="0" smtClean="0"/>
              <a:t>определение задач</a:t>
            </a:r>
          </a:p>
          <a:p>
            <a:pPr lvl="0"/>
            <a:r>
              <a:rPr lang="ru-RU" dirty="0" smtClean="0"/>
              <a:t>прогнозирование ожидаемых результатов</a:t>
            </a:r>
          </a:p>
          <a:p>
            <a:pPr lvl="0"/>
            <a:r>
              <a:rPr lang="ru-RU" dirty="0" smtClean="0"/>
              <a:t>определение способов решения проблемы</a:t>
            </a:r>
          </a:p>
          <a:p>
            <a:pPr lvl="0"/>
            <a:r>
              <a:rPr lang="ru-RU" dirty="0" smtClean="0"/>
              <a:t>планирование деятельности </a:t>
            </a:r>
          </a:p>
          <a:p>
            <a:pPr lvl="0"/>
            <a:r>
              <a:rPr lang="ru-RU" dirty="0" smtClean="0"/>
              <a:t>определение ресурсов</a:t>
            </a:r>
          </a:p>
          <a:p>
            <a:pPr lvl="0"/>
            <a:r>
              <a:rPr lang="ru-RU" dirty="0" smtClean="0"/>
              <a:t>выполнение намеченного плана</a:t>
            </a:r>
          </a:p>
          <a:p>
            <a:pPr lvl="0"/>
            <a:r>
              <a:rPr lang="ru-RU" dirty="0" smtClean="0"/>
              <a:t>оценивание (промежуточная и итоговая оценка)</a:t>
            </a:r>
          </a:p>
          <a:p>
            <a:pPr lvl="0"/>
            <a:r>
              <a:rPr lang="ru-RU" dirty="0" smtClean="0"/>
              <a:t>рефлексия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4124340"/>
          </a:xfrm>
        </p:spPr>
        <p:txBody>
          <a:bodyPr/>
          <a:lstStyle/>
          <a:p>
            <a:r>
              <a:rPr lang="ru-RU" dirty="0" err="1" smtClean="0"/>
              <a:t>целеполагание</a:t>
            </a:r>
            <a:endParaRPr lang="ru-RU" dirty="0" smtClean="0"/>
          </a:p>
          <a:p>
            <a:r>
              <a:rPr lang="ru-RU" dirty="0" smtClean="0"/>
              <a:t>планирование</a:t>
            </a:r>
          </a:p>
          <a:p>
            <a:r>
              <a:rPr lang="ru-RU" dirty="0" smtClean="0"/>
              <a:t>прогнозирование</a:t>
            </a:r>
          </a:p>
          <a:p>
            <a:r>
              <a:rPr lang="ru-RU" dirty="0" smtClean="0"/>
              <a:t>контроль</a:t>
            </a:r>
          </a:p>
          <a:p>
            <a:r>
              <a:rPr lang="ru-RU" dirty="0" smtClean="0"/>
              <a:t>коррекция</a:t>
            </a:r>
          </a:p>
          <a:p>
            <a:r>
              <a:rPr lang="ru-RU" dirty="0" smtClean="0"/>
              <a:t>оценка, волевая </a:t>
            </a:r>
            <a:r>
              <a:rPr lang="ru-RU" dirty="0" err="1" smtClean="0"/>
              <a:t>саморегуляция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57166"/>
            <a:ext cx="8183880" cy="1285884"/>
          </a:xfrm>
        </p:spPr>
        <p:txBody>
          <a:bodyPr/>
          <a:lstStyle/>
          <a:p>
            <a:pPr algn="ctr"/>
            <a:r>
              <a:rPr lang="ru-RU" dirty="0" smtClean="0"/>
              <a:t>Типы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857364"/>
            <a:ext cx="8183880" cy="2860940"/>
          </a:xfrm>
        </p:spPr>
        <p:txBody>
          <a:bodyPr/>
          <a:lstStyle/>
          <a:p>
            <a:r>
              <a:rPr lang="ru-RU" dirty="0" smtClean="0"/>
              <a:t>Информационный</a:t>
            </a:r>
          </a:p>
          <a:p>
            <a:r>
              <a:rPr lang="ru-RU" dirty="0" smtClean="0"/>
              <a:t>Исследовательский</a:t>
            </a:r>
          </a:p>
          <a:p>
            <a:r>
              <a:rPr lang="ru-RU" dirty="0" smtClean="0"/>
              <a:t>Практико-ориентированный</a:t>
            </a:r>
          </a:p>
          <a:p>
            <a:r>
              <a:rPr lang="ru-RU" dirty="0" smtClean="0"/>
              <a:t>Творческий</a:t>
            </a:r>
          </a:p>
          <a:p>
            <a:r>
              <a:rPr lang="ru-RU" dirty="0" smtClean="0"/>
              <a:t>Игровой или ролевой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ыы\Desktop\мма\IMG_4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ыы\Desktop\мма\IMG_4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4704"/>
            <a:ext cx="8183880" cy="1368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Типы проектов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276872"/>
            <a:ext cx="8183880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Информационный проект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en-US" i="1" dirty="0" smtClean="0"/>
              <a:t>Famous people</a:t>
            </a:r>
            <a:endParaRPr lang="ru-RU" dirty="0" smtClean="0"/>
          </a:p>
          <a:p>
            <a:r>
              <a:rPr lang="en-US" i="1" dirty="0" smtClean="0"/>
              <a:t>National attractions</a:t>
            </a:r>
            <a:endParaRPr lang="ru-RU" dirty="0" smtClean="0"/>
          </a:p>
          <a:p>
            <a:r>
              <a:rPr lang="en-US" i="1" dirty="0" smtClean="0"/>
              <a:t>Symbols of the English-speaking countries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214</TotalTime>
  <Words>213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Проектная деятельность на уроке иностранного языка и во внеурочной деятельности</vt:lpstr>
      <vt:lpstr> Проект - это«комплекс взаимосвязанных мероприятий, предназначенных для достижения определенной цели в течение заданного периода времени и в рамках выделенного бюджета»</vt:lpstr>
      <vt:lpstr>Отличительные  свойства проекта </vt:lpstr>
      <vt:lpstr>Проектная деятельность способствует</vt:lpstr>
      <vt:lpstr>Слайд 5</vt:lpstr>
      <vt:lpstr>Типы проектов</vt:lpstr>
      <vt:lpstr>Слайд 7</vt:lpstr>
      <vt:lpstr>Слайд 8</vt:lpstr>
      <vt:lpstr>Типы проектов </vt:lpstr>
      <vt:lpstr>Слайд 10</vt:lpstr>
      <vt:lpstr>Слайд 11</vt:lpstr>
      <vt:lpstr>Слайд 12</vt:lpstr>
      <vt:lpstr>Слайд 13</vt:lpstr>
      <vt:lpstr>Слайд 14</vt:lpstr>
      <vt:lpstr>Исследовательский проект Globalisation and my country </vt:lpstr>
      <vt:lpstr>Творческий проект  Crosswords competition </vt:lpstr>
      <vt:lpstr>Drama competition </vt:lpstr>
      <vt:lpstr>Слайд 18</vt:lpstr>
      <vt:lpstr>Слайд 19</vt:lpstr>
      <vt:lpstr>School newspaper </vt:lpstr>
      <vt:lpstr>A poster about environmental problems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на уроке иностранного языка и во внеурочной деятельности</dc:title>
  <dc:creator>ыы</dc:creator>
  <cp:lastModifiedBy>Александр</cp:lastModifiedBy>
  <cp:revision>33</cp:revision>
  <dcterms:created xsi:type="dcterms:W3CDTF">2015-03-19T13:09:32Z</dcterms:created>
  <dcterms:modified xsi:type="dcterms:W3CDTF">2024-09-29T11:36:30Z</dcterms:modified>
</cp:coreProperties>
</file>