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Adjectives and adverbs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/>
              <a:t>Turtles are </a:t>
            </a:r>
            <a:r>
              <a:rPr lang="en-US" sz="4000" b="1" dirty="0" smtClean="0">
                <a:solidFill>
                  <a:srgbClr val="C00000"/>
                </a:solidFill>
              </a:rPr>
              <a:t>slow</a:t>
            </a:r>
            <a:r>
              <a:rPr lang="en-US" sz="4000" b="1" dirty="0" smtClean="0"/>
              <a:t> animals</a:t>
            </a:r>
            <a:r>
              <a:rPr lang="en-US" sz="4000" b="1" dirty="0" smtClean="0"/>
              <a:t>.</a:t>
            </a:r>
            <a:r>
              <a:rPr lang="ru-RU" sz="4000" b="1" i="1" dirty="0" smtClean="0">
                <a:solidFill>
                  <a:srgbClr val="0070C0"/>
                </a:solidFill>
              </a:rPr>
              <a:t>(</a:t>
            </a:r>
            <a:r>
              <a:rPr lang="en-US" sz="4000" b="1" i="1" dirty="0" smtClean="0">
                <a:solidFill>
                  <a:srgbClr val="0070C0"/>
                </a:solidFill>
              </a:rPr>
              <a:t>adjective)</a:t>
            </a:r>
            <a:endParaRPr lang="en-US" sz="4000" b="1" i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4000" b="1" dirty="0" smtClean="0"/>
              <a:t>Turtles walk </a:t>
            </a:r>
            <a:r>
              <a:rPr lang="en-US" sz="4000" b="1" dirty="0" smtClean="0">
                <a:solidFill>
                  <a:srgbClr val="C00000"/>
                </a:solidFill>
              </a:rPr>
              <a:t>slowly</a:t>
            </a:r>
            <a:r>
              <a:rPr lang="en-US" sz="4000" b="1" dirty="0" smtClean="0"/>
              <a:t>.  </a:t>
            </a:r>
            <a:r>
              <a:rPr lang="en-US" sz="4000" b="1" i="1" dirty="0" smtClean="0">
                <a:solidFill>
                  <a:srgbClr val="0070C0"/>
                </a:solidFill>
              </a:rPr>
              <a:t>(adverb)</a:t>
            </a:r>
            <a:endParaRPr lang="en-US" sz="4000" b="1" i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sz="4000" b="1" dirty="0" smtClean="0"/>
          </a:p>
          <a:p>
            <a:pPr>
              <a:buNone/>
            </a:pPr>
            <a:endParaRPr lang="en-US" sz="4000" b="1" dirty="0" smtClean="0"/>
          </a:p>
          <a:p>
            <a:pPr>
              <a:buNone/>
            </a:pPr>
            <a:r>
              <a:rPr lang="en-US" sz="4000" b="1" dirty="0" smtClean="0"/>
              <a:t>Fish are </a:t>
            </a:r>
            <a:r>
              <a:rPr lang="en-US" sz="4000" b="1" dirty="0" smtClean="0">
                <a:solidFill>
                  <a:srgbClr val="C00000"/>
                </a:solidFill>
              </a:rPr>
              <a:t>quiet.</a:t>
            </a:r>
          </a:p>
          <a:p>
            <a:pPr>
              <a:buNone/>
            </a:pPr>
            <a:r>
              <a:rPr lang="en-US" sz="4000" b="1" dirty="0" smtClean="0"/>
              <a:t>Fish swim </a:t>
            </a:r>
            <a:r>
              <a:rPr lang="en-US" sz="4000" b="1" dirty="0" smtClean="0">
                <a:solidFill>
                  <a:srgbClr val="C00000"/>
                </a:solidFill>
              </a:rPr>
              <a:t>quietly.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10" y="214290"/>
          <a:ext cx="8229600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adjectives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adverbs</a:t>
                      </a:r>
                      <a:endParaRPr lang="ru-R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bad</a:t>
                      </a:r>
                    </a:p>
                    <a:p>
                      <a:pPr algn="ctr"/>
                      <a:r>
                        <a:rPr lang="en-US" sz="3600" b="1" dirty="0" smtClean="0"/>
                        <a:t>quiet</a:t>
                      </a:r>
                    </a:p>
                    <a:p>
                      <a:pPr algn="ctr"/>
                      <a:r>
                        <a:rPr lang="en-US" sz="3600" b="1" dirty="0" smtClean="0"/>
                        <a:t>loud</a:t>
                      </a:r>
                    </a:p>
                    <a:p>
                      <a:pPr algn="ctr"/>
                      <a:r>
                        <a:rPr lang="en-US" sz="3600" b="1" dirty="0" smtClean="0"/>
                        <a:t>slow</a:t>
                      </a:r>
                    </a:p>
                    <a:p>
                      <a:pPr algn="ctr"/>
                      <a:r>
                        <a:rPr lang="en-US" sz="3600" b="1" dirty="0" smtClean="0"/>
                        <a:t>quick</a:t>
                      </a:r>
                    </a:p>
                    <a:p>
                      <a:pPr algn="ctr"/>
                      <a:r>
                        <a:rPr lang="en-US" sz="3600" b="1" dirty="0" smtClean="0"/>
                        <a:t>dangerous</a:t>
                      </a:r>
                    </a:p>
                    <a:p>
                      <a:pPr algn="ctr"/>
                      <a:r>
                        <a:rPr lang="en-US" sz="3600" b="1" dirty="0" smtClean="0"/>
                        <a:t>safe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bad</a:t>
                      </a:r>
                      <a:r>
                        <a:rPr lang="en-US" sz="3600" b="1" dirty="0" smtClean="0">
                          <a:solidFill>
                            <a:srgbClr val="C00000"/>
                          </a:solidFill>
                        </a:rPr>
                        <a:t>ly</a:t>
                      </a:r>
                    </a:p>
                    <a:p>
                      <a:pPr algn="ctr"/>
                      <a:r>
                        <a:rPr lang="en-US" sz="3600" b="1" dirty="0" smtClean="0"/>
                        <a:t>quiet</a:t>
                      </a:r>
                      <a:r>
                        <a:rPr lang="en-US" sz="3600" b="1" dirty="0" smtClean="0">
                          <a:solidFill>
                            <a:srgbClr val="C00000"/>
                          </a:solidFill>
                        </a:rPr>
                        <a:t>ly</a:t>
                      </a:r>
                    </a:p>
                    <a:p>
                      <a:pPr algn="ctr"/>
                      <a:r>
                        <a:rPr lang="en-US" sz="3600" b="1" dirty="0" smtClean="0"/>
                        <a:t>loud</a:t>
                      </a:r>
                      <a:r>
                        <a:rPr lang="en-US" sz="3600" b="1" dirty="0" smtClean="0">
                          <a:solidFill>
                            <a:srgbClr val="C00000"/>
                          </a:solidFill>
                        </a:rPr>
                        <a:t>ly</a:t>
                      </a:r>
                    </a:p>
                    <a:p>
                      <a:pPr algn="ctr"/>
                      <a:r>
                        <a:rPr lang="en-US" sz="3600" b="1" dirty="0" smtClean="0"/>
                        <a:t>slow</a:t>
                      </a:r>
                      <a:r>
                        <a:rPr lang="en-US" sz="3600" b="1" dirty="0" smtClean="0">
                          <a:solidFill>
                            <a:srgbClr val="C00000"/>
                          </a:solidFill>
                        </a:rPr>
                        <a:t>ly</a:t>
                      </a:r>
                    </a:p>
                    <a:p>
                      <a:pPr algn="ctr"/>
                      <a:r>
                        <a:rPr lang="en-US" sz="3600" b="1" dirty="0" smtClean="0"/>
                        <a:t>quick</a:t>
                      </a:r>
                      <a:r>
                        <a:rPr lang="en-US" sz="3600" b="1" dirty="0" smtClean="0">
                          <a:solidFill>
                            <a:srgbClr val="C00000"/>
                          </a:solidFill>
                        </a:rPr>
                        <a:t>ly</a:t>
                      </a:r>
                    </a:p>
                    <a:p>
                      <a:pPr algn="ctr"/>
                      <a:r>
                        <a:rPr lang="en-US" sz="3600" b="1" dirty="0" smtClean="0"/>
                        <a:t>dangerous</a:t>
                      </a:r>
                      <a:r>
                        <a:rPr lang="en-US" sz="3600" b="1" dirty="0" smtClean="0">
                          <a:solidFill>
                            <a:srgbClr val="C00000"/>
                          </a:solidFill>
                        </a:rPr>
                        <a:t>ly</a:t>
                      </a:r>
                    </a:p>
                    <a:p>
                      <a:pPr algn="ctr"/>
                      <a:r>
                        <a:rPr lang="en-US" sz="3600" b="1" dirty="0" smtClean="0"/>
                        <a:t>safe</a:t>
                      </a:r>
                      <a:r>
                        <a:rPr lang="en-US" sz="3600" b="1" dirty="0" smtClean="0">
                          <a:solidFill>
                            <a:srgbClr val="C00000"/>
                          </a:solidFill>
                        </a:rPr>
                        <a:t>ly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fast</a:t>
                      </a:r>
                    </a:p>
                    <a:p>
                      <a:pPr algn="ctr"/>
                      <a:r>
                        <a:rPr lang="en-US" sz="3600" b="1" dirty="0" smtClean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smtClean="0"/>
                        <a:t>fast</a:t>
                      </a:r>
                    </a:p>
                    <a:p>
                      <a:pPr algn="ctr"/>
                      <a:r>
                        <a:rPr lang="en-US" sz="3600" b="1" smtClean="0"/>
                        <a:t>high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good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C00000"/>
                          </a:solidFill>
                        </a:rPr>
                        <a:t>well</a:t>
                      </a:r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48</Words>
  <PresentationFormat>Экран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Adjectives and adverbs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Adjectives and adverbs</dc:title>
  <dc:creator>Александр</dc:creator>
  <cp:lastModifiedBy>Александр</cp:lastModifiedBy>
  <cp:revision>6</cp:revision>
  <dcterms:created xsi:type="dcterms:W3CDTF">2024-01-16T15:14:10Z</dcterms:created>
  <dcterms:modified xsi:type="dcterms:W3CDTF">2024-10-06T15:39:31Z</dcterms:modified>
</cp:coreProperties>
</file>