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Reflexive pronouns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401080" cy="462598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b="1" dirty="0" smtClean="0"/>
              <a:t>I can’t cook dinner </a:t>
            </a:r>
            <a:r>
              <a:rPr lang="en-US" sz="3600" b="1" dirty="0" smtClean="0">
                <a:solidFill>
                  <a:srgbClr val="C00000"/>
                </a:solidFill>
              </a:rPr>
              <a:t>myself.</a:t>
            </a:r>
            <a:r>
              <a:rPr lang="en-US" sz="3600" b="1" dirty="0" smtClean="0"/>
              <a:t> My mother cooks it for me.</a:t>
            </a:r>
          </a:p>
          <a:p>
            <a:pPr>
              <a:buNone/>
            </a:pPr>
            <a:endParaRPr lang="en-US" sz="3600" b="1" dirty="0" smtClean="0"/>
          </a:p>
          <a:p>
            <a:pPr>
              <a:buNone/>
            </a:pPr>
            <a:r>
              <a:rPr lang="en-US" sz="3600" b="1" dirty="0" smtClean="0"/>
              <a:t>My sister is 6 years old but she reads books </a:t>
            </a:r>
            <a:r>
              <a:rPr lang="en-US" sz="3600" b="1" dirty="0" smtClean="0">
                <a:solidFill>
                  <a:srgbClr val="C00000"/>
                </a:solidFill>
              </a:rPr>
              <a:t>herself.</a:t>
            </a:r>
            <a:endParaRPr lang="ru-RU" sz="36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642942"/>
          </a:xfrm>
        </p:spPr>
        <p:txBody>
          <a:bodyPr>
            <a:normAutofit fontScale="90000"/>
          </a:bodyPr>
          <a:lstStyle/>
          <a:p>
            <a:endParaRPr lang="ru-RU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14291"/>
          <a:ext cx="8229600" cy="64844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1255628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Personal pronouns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Reflexive pronouns</a:t>
                      </a:r>
                      <a:endParaRPr lang="ru-RU" sz="4000" dirty="0"/>
                    </a:p>
                  </a:txBody>
                  <a:tcPr/>
                </a:tc>
              </a:tr>
              <a:tr h="5173791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/>
                        <a:t>I</a:t>
                      </a:r>
                    </a:p>
                    <a:p>
                      <a:pPr algn="ctr"/>
                      <a:r>
                        <a:rPr lang="en-US" sz="4000" b="1" dirty="0" smtClean="0"/>
                        <a:t>you</a:t>
                      </a:r>
                    </a:p>
                    <a:p>
                      <a:pPr algn="ctr"/>
                      <a:r>
                        <a:rPr lang="en-US" sz="4000" b="1" dirty="0" smtClean="0"/>
                        <a:t>he</a:t>
                      </a:r>
                    </a:p>
                    <a:p>
                      <a:pPr algn="ctr"/>
                      <a:r>
                        <a:rPr lang="en-US" sz="4000" b="1" dirty="0" smtClean="0"/>
                        <a:t>she</a:t>
                      </a:r>
                    </a:p>
                    <a:p>
                      <a:pPr algn="ctr"/>
                      <a:r>
                        <a:rPr lang="en-US" sz="4000" b="1" dirty="0" smtClean="0"/>
                        <a:t>it</a:t>
                      </a:r>
                    </a:p>
                    <a:p>
                      <a:pPr algn="ctr"/>
                      <a:r>
                        <a:rPr lang="en-US" sz="4000" b="1" dirty="0" smtClean="0"/>
                        <a:t>we</a:t>
                      </a:r>
                    </a:p>
                    <a:p>
                      <a:pPr algn="ctr"/>
                      <a:r>
                        <a:rPr lang="en-US" sz="4000" b="1" dirty="0" smtClean="0"/>
                        <a:t>you</a:t>
                      </a:r>
                    </a:p>
                    <a:p>
                      <a:pPr algn="ctr"/>
                      <a:r>
                        <a:rPr lang="en-US" sz="4000" b="1" dirty="0" smtClean="0"/>
                        <a:t>they</a:t>
                      </a:r>
                      <a:endParaRPr lang="ru-RU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/>
                        <a:t>my</a:t>
                      </a:r>
                      <a:r>
                        <a:rPr lang="en-US" sz="4000" b="1" dirty="0" smtClean="0">
                          <a:solidFill>
                            <a:srgbClr val="C00000"/>
                          </a:solidFill>
                        </a:rPr>
                        <a:t>self</a:t>
                      </a:r>
                    </a:p>
                    <a:p>
                      <a:pPr algn="ctr"/>
                      <a:r>
                        <a:rPr lang="en-US" sz="4000" b="1" dirty="0" smtClean="0"/>
                        <a:t>your</a:t>
                      </a:r>
                      <a:r>
                        <a:rPr lang="en-US" sz="4000" b="1" dirty="0" smtClean="0">
                          <a:solidFill>
                            <a:srgbClr val="C00000"/>
                          </a:solidFill>
                        </a:rPr>
                        <a:t>self</a:t>
                      </a:r>
                    </a:p>
                    <a:p>
                      <a:pPr algn="ctr"/>
                      <a:r>
                        <a:rPr lang="en-US" sz="4000" b="1" dirty="0" smtClean="0"/>
                        <a:t>him</a:t>
                      </a:r>
                      <a:r>
                        <a:rPr lang="en-US" sz="4000" b="1" dirty="0" smtClean="0">
                          <a:solidFill>
                            <a:srgbClr val="C00000"/>
                          </a:solidFill>
                        </a:rPr>
                        <a:t>self</a:t>
                      </a:r>
                    </a:p>
                    <a:p>
                      <a:pPr algn="ctr"/>
                      <a:r>
                        <a:rPr lang="en-US" sz="4000" b="1" dirty="0" smtClean="0"/>
                        <a:t>her</a:t>
                      </a:r>
                      <a:r>
                        <a:rPr lang="en-US" sz="4000" b="1" dirty="0" smtClean="0">
                          <a:solidFill>
                            <a:srgbClr val="C00000"/>
                          </a:solidFill>
                        </a:rPr>
                        <a:t>self</a:t>
                      </a:r>
                    </a:p>
                    <a:p>
                      <a:pPr algn="ctr"/>
                      <a:r>
                        <a:rPr lang="en-US" sz="4000" b="1" dirty="0" smtClean="0"/>
                        <a:t>it</a:t>
                      </a:r>
                      <a:r>
                        <a:rPr lang="en-US" sz="4000" b="1" dirty="0" smtClean="0">
                          <a:solidFill>
                            <a:srgbClr val="C00000"/>
                          </a:solidFill>
                        </a:rPr>
                        <a:t>self</a:t>
                      </a:r>
                    </a:p>
                    <a:p>
                      <a:pPr algn="ctr"/>
                      <a:r>
                        <a:rPr lang="en-US" sz="4000" b="1" dirty="0" smtClean="0"/>
                        <a:t>our</a:t>
                      </a:r>
                      <a:r>
                        <a:rPr lang="en-US" sz="4000" b="1" dirty="0" smtClean="0">
                          <a:solidFill>
                            <a:srgbClr val="C00000"/>
                          </a:solidFill>
                        </a:rPr>
                        <a:t>selves</a:t>
                      </a:r>
                    </a:p>
                    <a:p>
                      <a:pPr algn="ctr"/>
                      <a:r>
                        <a:rPr lang="en-US" sz="4000" b="1" dirty="0" smtClean="0"/>
                        <a:t>your</a:t>
                      </a:r>
                      <a:r>
                        <a:rPr lang="en-US" sz="4000" b="1" dirty="0" smtClean="0">
                          <a:solidFill>
                            <a:srgbClr val="C00000"/>
                          </a:solidFill>
                        </a:rPr>
                        <a:t>selves</a:t>
                      </a:r>
                    </a:p>
                    <a:p>
                      <a:pPr algn="ctr"/>
                      <a:r>
                        <a:rPr lang="en-US" sz="4000" b="1" dirty="0" smtClean="0"/>
                        <a:t>them</a:t>
                      </a:r>
                      <a:r>
                        <a:rPr lang="en-US" sz="4000" b="1" dirty="0" smtClean="0">
                          <a:solidFill>
                            <a:srgbClr val="C00000"/>
                          </a:solidFill>
                        </a:rPr>
                        <a:t>selves</a:t>
                      </a:r>
                      <a:endParaRPr lang="ru-RU" sz="4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</Words>
  <PresentationFormat>Экран (4:3)</PresentationFormat>
  <Paragraphs>22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Reflexive pronouns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Reflexive pronouns</dc:title>
  <dc:creator>Александр</dc:creator>
  <cp:lastModifiedBy>Александр</cp:lastModifiedBy>
  <cp:revision>1</cp:revision>
  <dcterms:created xsi:type="dcterms:W3CDTF">2024-12-12T15:51:17Z</dcterms:created>
  <dcterms:modified xsi:type="dcterms:W3CDTF">2024-12-12T16:00:54Z</dcterms:modified>
</cp:coreProperties>
</file>