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Reflexive pronouns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6259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I can’t cook dinner </a:t>
            </a:r>
            <a:r>
              <a:rPr lang="en-US" sz="3600" b="1" dirty="0" smtClean="0">
                <a:solidFill>
                  <a:srgbClr val="C00000"/>
                </a:solidFill>
              </a:rPr>
              <a:t>myself.</a:t>
            </a:r>
            <a:r>
              <a:rPr lang="en-US" sz="3600" b="1" dirty="0" smtClean="0"/>
              <a:t> My mother cooks it for me.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My sister is 6 years old but she reads books </a:t>
            </a:r>
            <a:r>
              <a:rPr lang="en-US" sz="3600" b="1" dirty="0" smtClean="0">
                <a:solidFill>
                  <a:srgbClr val="C00000"/>
                </a:solidFill>
              </a:rPr>
              <a:t>herself.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1"/>
          <a:ext cx="8229600" cy="6484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5562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Personal pronouns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Reflexive pronouns</a:t>
                      </a:r>
                      <a:endParaRPr lang="ru-RU" sz="4000" dirty="0"/>
                    </a:p>
                  </a:txBody>
                  <a:tcPr/>
                </a:tc>
              </a:tr>
              <a:tr h="5173791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I</a:t>
                      </a:r>
                    </a:p>
                    <a:p>
                      <a:pPr algn="ctr"/>
                      <a:r>
                        <a:rPr lang="en-US" sz="4000" b="1" dirty="0" smtClean="0"/>
                        <a:t>you</a:t>
                      </a:r>
                    </a:p>
                    <a:p>
                      <a:pPr algn="ctr"/>
                      <a:r>
                        <a:rPr lang="en-US" sz="4000" b="1" dirty="0" smtClean="0"/>
                        <a:t>he</a:t>
                      </a:r>
                    </a:p>
                    <a:p>
                      <a:pPr algn="ctr"/>
                      <a:r>
                        <a:rPr lang="en-US" sz="4000" b="1" dirty="0" smtClean="0"/>
                        <a:t>she</a:t>
                      </a:r>
                    </a:p>
                    <a:p>
                      <a:pPr algn="ctr"/>
                      <a:r>
                        <a:rPr lang="en-US" sz="4000" b="1" dirty="0" smtClean="0"/>
                        <a:t>it</a:t>
                      </a:r>
                    </a:p>
                    <a:p>
                      <a:pPr algn="ctr"/>
                      <a:r>
                        <a:rPr lang="en-US" sz="4000" b="1" dirty="0" smtClean="0"/>
                        <a:t>we</a:t>
                      </a:r>
                    </a:p>
                    <a:p>
                      <a:pPr algn="ctr"/>
                      <a:r>
                        <a:rPr lang="en-US" sz="4000" b="1" dirty="0" smtClean="0"/>
                        <a:t>you</a:t>
                      </a:r>
                    </a:p>
                    <a:p>
                      <a:pPr algn="ctr"/>
                      <a:r>
                        <a:rPr lang="en-US" sz="4000" b="1" dirty="0" smtClean="0"/>
                        <a:t>they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my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self</a:t>
                      </a:r>
                    </a:p>
                    <a:p>
                      <a:pPr algn="ctr"/>
                      <a:r>
                        <a:rPr lang="en-US" sz="4000" b="1" dirty="0" smtClean="0"/>
                        <a:t>your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self</a:t>
                      </a:r>
                    </a:p>
                    <a:p>
                      <a:pPr algn="ctr"/>
                      <a:r>
                        <a:rPr lang="en-US" sz="4000" b="1" dirty="0" smtClean="0"/>
                        <a:t>him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self</a:t>
                      </a:r>
                    </a:p>
                    <a:p>
                      <a:pPr algn="ctr"/>
                      <a:r>
                        <a:rPr lang="en-US" sz="4000" b="1" dirty="0" smtClean="0"/>
                        <a:t>her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self</a:t>
                      </a:r>
                    </a:p>
                    <a:p>
                      <a:pPr algn="ctr"/>
                      <a:r>
                        <a:rPr lang="en-US" sz="4000" b="1" dirty="0" smtClean="0"/>
                        <a:t>it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self</a:t>
                      </a:r>
                    </a:p>
                    <a:p>
                      <a:pPr algn="ctr"/>
                      <a:r>
                        <a:rPr lang="en-US" sz="4000" b="1" dirty="0" smtClean="0"/>
                        <a:t>our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selves</a:t>
                      </a:r>
                    </a:p>
                    <a:p>
                      <a:pPr algn="ctr"/>
                      <a:r>
                        <a:rPr lang="en-US" sz="4000" b="1" dirty="0" smtClean="0"/>
                        <a:t>your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selves</a:t>
                      </a:r>
                    </a:p>
                    <a:p>
                      <a:pPr algn="ctr"/>
                      <a:r>
                        <a:rPr lang="en-US" sz="4000" b="1" dirty="0" smtClean="0"/>
                        <a:t>them</a:t>
                      </a:r>
                      <a:r>
                        <a:rPr lang="en-US" sz="4000" b="1" dirty="0" smtClean="0">
                          <a:solidFill>
                            <a:srgbClr val="C00000"/>
                          </a:solidFill>
                        </a:rPr>
                        <a:t>selves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Reflexive pronouns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Reflexive pronouns</dc:title>
  <dc:creator>Александр</dc:creator>
  <cp:lastModifiedBy>Александр</cp:lastModifiedBy>
  <cp:revision>1</cp:revision>
  <dcterms:created xsi:type="dcterms:W3CDTF">2024-12-12T15:51:17Z</dcterms:created>
  <dcterms:modified xsi:type="dcterms:W3CDTF">2024-12-12T16:00:54Z</dcterms:modified>
</cp:coreProperties>
</file>