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18.01.2022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18.01.2022</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18.01.2022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18.01.2022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5400" b="1" dirty="0" smtClean="0"/>
              <a:t>Moby Dick</a:t>
            </a:r>
            <a:endParaRPr lang="ru-RU" sz="5400" b="1" dirty="0"/>
          </a:p>
        </p:txBody>
      </p:sp>
      <p:sp>
        <p:nvSpPr>
          <p:cNvPr id="3" name="Подзаголовок 2"/>
          <p:cNvSpPr>
            <a:spLocks noGrp="1"/>
          </p:cNvSpPr>
          <p:nvPr>
            <p:ph type="subTitle" idx="1"/>
          </p:nvPr>
        </p:nvSpPr>
        <p:spPr/>
        <p:txBody>
          <a:bodyPr>
            <a:normAutofit/>
          </a:bodyPr>
          <a:lstStyle/>
          <a:p>
            <a:r>
              <a:rPr lang="en-US" sz="3600" b="1" dirty="0" smtClean="0"/>
              <a:t>By Herman Melville</a:t>
            </a:r>
            <a:endParaRPr lang="ru-RU"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0" y="2249424"/>
            <a:ext cx="4495800" cy="4525963"/>
          </a:xfrm>
        </p:spPr>
        <p:txBody>
          <a:bodyPr/>
          <a:lstStyle/>
          <a:p>
            <a:pPr>
              <a:buNone/>
            </a:pPr>
            <a:r>
              <a:rPr lang="en-US" b="1" dirty="0" smtClean="0"/>
              <a:t>Moby Dick</a:t>
            </a:r>
            <a:r>
              <a:rPr lang="en-US" dirty="0" smtClean="0"/>
              <a:t>, novel by </a:t>
            </a:r>
            <a:r>
              <a:rPr lang="en-US" b="1" dirty="0" smtClean="0">
                <a:solidFill>
                  <a:srgbClr val="002060"/>
                </a:solidFill>
              </a:rPr>
              <a:t>Herman Melville,</a:t>
            </a:r>
            <a:r>
              <a:rPr lang="en-US" dirty="0" smtClean="0"/>
              <a:t> published in London </a:t>
            </a:r>
            <a:r>
              <a:rPr lang="en-US" b="1" dirty="0" smtClean="0">
                <a:solidFill>
                  <a:srgbClr val="002060"/>
                </a:solidFill>
              </a:rPr>
              <a:t>in October 1851 </a:t>
            </a:r>
            <a:r>
              <a:rPr lang="en-US" dirty="0" smtClean="0"/>
              <a:t>as </a:t>
            </a:r>
            <a:r>
              <a:rPr lang="en-US" b="1" i="1" dirty="0" smtClean="0"/>
              <a:t>The Whale</a:t>
            </a:r>
            <a:r>
              <a:rPr lang="en-US" dirty="0" smtClean="0"/>
              <a:t> and a month later in New York City as </a:t>
            </a:r>
            <a:r>
              <a:rPr lang="en-US" b="1" i="1" dirty="0" smtClean="0"/>
              <a:t>Moby-Dick; or, The </a:t>
            </a:r>
            <a:r>
              <a:rPr lang="en-US" b="1" i="1" dirty="0" smtClean="0"/>
              <a:t>Whale</a:t>
            </a:r>
            <a:r>
              <a:rPr lang="en-US" b="1" dirty="0" smtClean="0"/>
              <a:t>.</a:t>
            </a:r>
            <a:r>
              <a:rPr lang="en-US" dirty="0" smtClean="0"/>
              <a:t> </a:t>
            </a:r>
            <a:endParaRPr lang="en-US" dirty="0" smtClean="0"/>
          </a:p>
          <a:p>
            <a:pPr>
              <a:buNone/>
            </a:pPr>
            <a:r>
              <a:rPr lang="en-US" i="1" dirty="0" smtClean="0"/>
              <a:t>Moby </a:t>
            </a:r>
            <a:r>
              <a:rPr lang="en-US" i="1" dirty="0" smtClean="0"/>
              <a:t>Dick</a:t>
            </a:r>
            <a:r>
              <a:rPr lang="en-US" dirty="0" smtClean="0"/>
              <a:t> is generally regarded as Melville’s magnum opus and one of the greatest American novels.</a:t>
            </a:r>
            <a:endParaRPr lang="ru-RU"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214941" y="928670"/>
            <a:ext cx="3575305" cy="53578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214282" y="4500570"/>
            <a:ext cx="8472518" cy="2274817"/>
          </a:xfrm>
        </p:spPr>
        <p:txBody>
          <a:bodyPr>
            <a:normAutofit/>
          </a:bodyPr>
          <a:lstStyle/>
          <a:p>
            <a:pPr>
              <a:buNone/>
            </a:pPr>
            <a:r>
              <a:rPr lang="en-US" dirty="0" smtClean="0"/>
              <a:t>     It’s a </a:t>
            </a:r>
            <a:r>
              <a:rPr lang="en-US" dirty="0" smtClean="0"/>
              <a:t>well-known novel about a captain's hunt for a sperm whale, is packed with vulgar jokes, while also delving into serious topics. Explore the story's characters, plot, and crude humor, along with the dark romantic elements highlighting the symbols, allegories, and themes of evil and </a:t>
            </a:r>
            <a:r>
              <a:rPr lang="en-US" dirty="0" smtClean="0"/>
              <a:t>vengeance.</a:t>
            </a:r>
            <a:endParaRPr lang="ru-RU"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714480" y="785794"/>
            <a:ext cx="5437610" cy="350046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357686" y="1785926"/>
            <a:ext cx="4329114" cy="4989461"/>
          </a:xfrm>
        </p:spPr>
        <p:txBody>
          <a:bodyPr>
            <a:normAutofit/>
          </a:bodyPr>
          <a:lstStyle/>
          <a:p>
            <a:pPr>
              <a:buNone/>
            </a:pPr>
            <a:r>
              <a:rPr lang="en-US" sz="2400" b="1" dirty="0" smtClean="0"/>
              <a:t> Herman Melville</a:t>
            </a:r>
          </a:p>
          <a:p>
            <a:pPr>
              <a:buNone/>
            </a:pPr>
            <a:r>
              <a:rPr lang="en-US" sz="2400" dirty="0" smtClean="0"/>
              <a:t> </a:t>
            </a:r>
            <a:r>
              <a:rPr lang="en-US" sz="2400" dirty="0" smtClean="0"/>
              <a:t>   (1819 - 1891)</a:t>
            </a:r>
          </a:p>
          <a:p>
            <a:pPr>
              <a:buNone/>
            </a:pPr>
            <a:r>
              <a:rPr lang="en-US" sz="2400" dirty="0" smtClean="0"/>
              <a:t> </a:t>
            </a:r>
            <a:r>
              <a:rPr lang="en-US" sz="2400" dirty="0" smtClean="0"/>
              <a:t>  </a:t>
            </a:r>
            <a:r>
              <a:rPr lang="en-US" sz="2400" dirty="0" smtClean="0"/>
              <a:t>was an American novelist, short story writer, and </a:t>
            </a:r>
            <a:r>
              <a:rPr lang="en-US" sz="2400" dirty="0" smtClean="0"/>
              <a:t>poet. </a:t>
            </a:r>
            <a:r>
              <a:rPr lang="en-US" sz="2400" dirty="0" smtClean="0"/>
              <a:t>Among his best-known works are </a:t>
            </a:r>
            <a:r>
              <a:rPr lang="en-US" sz="2400" b="1" i="1" dirty="0" smtClean="0"/>
              <a:t>Moby-Dick </a:t>
            </a:r>
            <a:r>
              <a:rPr lang="en-US" sz="2400" dirty="0" smtClean="0"/>
              <a:t>(1851</a:t>
            </a:r>
            <a:r>
              <a:rPr lang="en-US" sz="2400" dirty="0" smtClean="0"/>
              <a:t>), </a:t>
            </a:r>
            <a:r>
              <a:rPr lang="en-US" sz="2400" b="1" i="1" dirty="0" err="1" smtClean="0"/>
              <a:t>Typee</a:t>
            </a:r>
            <a:r>
              <a:rPr lang="en-US" sz="2400" dirty="0" smtClean="0"/>
              <a:t>  (1846), </a:t>
            </a:r>
            <a:r>
              <a:rPr lang="en-US" sz="2400" dirty="0" smtClean="0"/>
              <a:t>and</a:t>
            </a:r>
            <a:r>
              <a:rPr lang="en-US" sz="2400" dirty="0" smtClean="0"/>
              <a:t> </a:t>
            </a:r>
            <a:r>
              <a:rPr lang="en-US" sz="2400" b="1" dirty="0" smtClean="0"/>
              <a:t>Billy Budd, </a:t>
            </a:r>
            <a:r>
              <a:rPr lang="en-US" sz="2400" b="1" dirty="0" smtClean="0"/>
              <a:t>Sailor. </a:t>
            </a:r>
            <a:endParaRPr lang="ru-RU" sz="2400" b="1" dirty="0"/>
          </a:p>
        </p:txBody>
      </p:sp>
      <p:pic>
        <p:nvPicPr>
          <p:cNvPr id="1026" name="Picture 2"/>
          <p:cNvPicPr>
            <a:picLocks noGrp="1" noChangeAspect="1" noChangeArrowheads="1"/>
          </p:cNvPicPr>
          <p:nvPr>
            <p:ph sz="half" idx="1"/>
          </p:nvPr>
        </p:nvPicPr>
        <p:blipFill>
          <a:blip r:embed="rId2"/>
          <a:srcRect/>
          <a:stretch>
            <a:fillRect/>
          </a:stretch>
        </p:blipFill>
        <p:spPr bwMode="auto">
          <a:xfrm>
            <a:off x="642910" y="1000108"/>
            <a:ext cx="3377167" cy="4160056"/>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TotalTime>
  <Words>68</Words>
  <PresentationFormat>Экран (4:3)</PresentationFormat>
  <Paragraphs>8</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Городская</vt:lpstr>
      <vt:lpstr>Moby Dick</vt:lpstr>
      <vt:lpstr>Слайд 2</vt:lpstr>
      <vt:lpstr>Слайд 3</vt:lpstr>
      <vt:lpstr>Слайд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Moby Dick</dc:title>
  <dc:creator>Александр</dc:creator>
  <cp:lastModifiedBy>Александр</cp:lastModifiedBy>
  <cp:revision>5</cp:revision>
  <dcterms:created xsi:type="dcterms:W3CDTF">2022-01-18T12:29:55Z</dcterms:created>
  <dcterms:modified xsi:type="dcterms:W3CDTF">2022-01-18T12:54:59Z</dcterms:modified>
</cp:coreProperties>
</file>