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5000628" cy="53689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sisters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Bront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ё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sz="4000" b="1" dirty="0" smtClean="0">
                <a:solidFill>
                  <a:srgbClr val="C00000"/>
                </a:solidFill>
              </a:rPr>
              <a:t>Charlotte</a:t>
            </a:r>
            <a:r>
              <a:rPr lang="en-US" sz="4000" dirty="0" smtClean="0"/>
              <a:t> </a:t>
            </a:r>
            <a:r>
              <a:rPr lang="en-US" sz="3600" dirty="0" smtClean="0"/>
              <a:t>(1816–1855</a:t>
            </a:r>
            <a:r>
              <a:rPr lang="en-US" sz="3600" dirty="0" smtClean="0"/>
              <a:t>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> </a:t>
            </a:r>
            <a:r>
              <a:rPr lang="en-US" sz="4000" b="1" dirty="0" smtClean="0">
                <a:solidFill>
                  <a:srgbClr val="C00000"/>
                </a:solidFill>
              </a:rPr>
              <a:t>Emily</a:t>
            </a:r>
            <a:r>
              <a:rPr lang="en-US" sz="4000" dirty="0" smtClean="0"/>
              <a:t> </a:t>
            </a:r>
            <a:r>
              <a:rPr lang="en-US" sz="3600" dirty="0" smtClean="0"/>
              <a:t>(</a:t>
            </a:r>
            <a:r>
              <a:rPr lang="en-US" sz="3600" dirty="0" smtClean="0"/>
              <a:t>1818–1848)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> </a:t>
            </a:r>
            <a:r>
              <a:rPr lang="en-US" sz="4000" b="1" dirty="0" smtClean="0">
                <a:solidFill>
                  <a:srgbClr val="C00000"/>
                </a:solidFill>
              </a:rPr>
              <a:t>Anne</a:t>
            </a:r>
            <a:r>
              <a:rPr lang="en-US" sz="4000" dirty="0" smtClean="0"/>
              <a:t> </a:t>
            </a:r>
            <a:r>
              <a:rPr lang="en-US" sz="3600" dirty="0" smtClean="0"/>
              <a:t>(1820–1849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7319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Charlotte's</a:t>
            </a:r>
            <a:r>
              <a:rPr lang="de-DE" b="1" dirty="0" smtClean="0"/>
              <a:t> </a:t>
            </a:r>
            <a:r>
              <a:rPr lang="de-DE" b="1" i="1" dirty="0" smtClean="0">
                <a:solidFill>
                  <a:srgbClr val="C00000"/>
                </a:solidFill>
              </a:rPr>
              <a:t>Jane </a:t>
            </a:r>
            <a:r>
              <a:rPr lang="de-DE" b="1" i="1" dirty="0" err="1" smtClean="0">
                <a:solidFill>
                  <a:srgbClr val="C00000"/>
                </a:solidFill>
              </a:rPr>
              <a:t>Eyre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500594" cy="45545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It is a </a:t>
            </a:r>
            <a:r>
              <a:rPr lang="en-US" sz="3200" dirty="0" smtClean="0"/>
              <a:t>story of Jane, a </a:t>
            </a:r>
            <a:r>
              <a:rPr lang="en-US" sz="3200" dirty="0" smtClean="0"/>
              <a:t>simple </a:t>
            </a:r>
            <a:r>
              <a:rPr lang="en-US" sz="3200" dirty="0" smtClean="0"/>
              <a:t>girl as she battles through life's struggles. Jane </a:t>
            </a:r>
            <a:r>
              <a:rPr lang="en-US" sz="3200" dirty="0" smtClean="0"/>
              <a:t>lives with her </a:t>
            </a:r>
            <a:r>
              <a:rPr lang="en-US" sz="3200" dirty="0" smtClean="0"/>
              <a:t>cruel </a:t>
            </a:r>
            <a:r>
              <a:rPr lang="en-US" sz="3200" dirty="0" smtClean="0"/>
              <a:t>Aunt </a:t>
            </a:r>
            <a:r>
              <a:rPr lang="en-US" sz="3200" dirty="0" smtClean="0"/>
              <a:t>Reed, </a:t>
            </a:r>
            <a:r>
              <a:rPr lang="en-US" sz="3200" dirty="0" smtClean="0"/>
              <a:t>goes to </a:t>
            </a:r>
            <a:r>
              <a:rPr lang="en-US" sz="3200" dirty="0" err="1" smtClean="0"/>
              <a:t>Lowood</a:t>
            </a:r>
            <a:r>
              <a:rPr lang="en-US" sz="3200" dirty="0" smtClean="0"/>
              <a:t> </a:t>
            </a:r>
            <a:r>
              <a:rPr lang="en-US" sz="3200" dirty="0" smtClean="0"/>
              <a:t>school</a:t>
            </a:r>
            <a:r>
              <a:rPr lang="en-US" sz="3200" dirty="0" smtClean="0"/>
              <a:t>, start working at the house of </a:t>
            </a:r>
            <a:r>
              <a:rPr lang="en-US" sz="3200" dirty="0" err="1" smtClean="0"/>
              <a:t>MrRochester</a:t>
            </a:r>
            <a:r>
              <a:rPr lang="en-US" sz="3200" dirty="0" smtClean="0"/>
              <a:t> and falls in love with him.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038600" cy="342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best Jane Eyre films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97497"/>
            <a:ext cx="8229600" cy="43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 </a:t>
            </a:r>
            <a:r>
              <a:rPr lang="de-DE" b="1" dirty="0" err="1" smtClean="0"/>
              <a:t>Emily's</a:t>
            </a:r>
            <a:r>
              <a:rPr lang="de-DE" b="1" dirty="0" smtClean="0"/>
              <a:t> </a:t>
            </a:r>
            <a:r>
              <a:rPr lang="de-DE" b="1" i="1" dirty="0" smtClean="0">
                <a:solidFill>
                  <a:srgbClr val="C00000"/>
                </a:solidFill>
              </a:rPr>
              <a:t>Wuthering </a:t>
            </a:r>
            <a:r>
              <a:rPr lang="de-DE" b="1" i="1" dirty="0" smtClean="0">
                <a:solidFill>
                  <a:srgbClr val="C00000"/>
                </a:solidFill>
              </a:rPr>
              <a:t>Heights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sz="4000" b="1" i="1" dirty="0" smtClean="0"/>
              <a:t>(</a:t>
            </a:r>
            <a:r>
              <a:rPr lang="ru-RU" sz="4000" b="1" i="1" dirty="0" smtClean="0"/>
              <a:t>Грозовой перевал)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The book tells about two families, </a:t>
            </a:r>
            <a:r>
              <a:rPr lang="en-US" sz="3200" dirty="0" smtClean="0">
                <a:solidFill>
                  <a:srgbClr val="C00000"/>
                </a:solidFill>
              </a:rPr>
              <a:t>the </a:t>
            </a:r>
            <a:r>
              <a:rPr lang="en-US" sz="3200" dirty="0" err="1" smtClean="0">
                <a:solidFill>
                  <a:srgbClr val="C00000"/>
                </a:solidFill>
              </a:rPr>
              <a:t>Earnshaws</a:t>
            </a:r>
            <a:r>
              <a:rPr lang="en-US" sz="3200" dirty="0" smtClean="0"/>
              <a:t> and</a:t>
            </a:r>
            <a:r>
              <a:rPr lang="en-US" sz="3200" dirty="0" smtClean="0">
                <a:solidFill>
                  <a:srgbClr val="C00000"/>
                </a:solidFill>
              </a:rPr>
              <a:t> the </a:t>
            </a:r>
            <a:r>
              <a:rPr lang="en-US" sz="3200" dirty="0" err="1" smtClean="0">
                <a:solidFill>
                  <a:srgbClr val="C00000"/>
                </a:solidFill>
              </a:rPr>
              <a:t>Lintons</a:t>
            </a:r>
            <a:r>
              <a:rPr lang="en-US" sz="3200" dirty="0" smtClean="0"/>
              <a:t>, and their </a:t>
            </a:r>
            <a:r>
              <a:rPr lang="en-US" sz="3200" dirty="0" smtClean="0"/>
              <a:t>relationships </a:t>
            </a:r>
            <a:r>
              <a:rPr lang="en-US" sz="3200" dirty="0" smtClean="0"/>
              <a:t>with </a:t>
            </a:r>
            <a:r>
              <a:rPr lang="en-US" sz="3200" dirty="0" err="1" smtClean="0"/>
              <a:t>Earnshaw's</a:t>
            </a:r>
            <a:r>
              <a:rPr lang="en-US" sz="3200" dirty="0" smtClean="0"/>
              <a:t> adopted </a:t>
            </a:r>
            <a:r>
              <a:rPr lang="en-US" sz="3200" dirty="0" smtClean="0"/>
              <a:t>son, </a:t>
            </a:r>
            <a:r>
              <a:rPr lang="en-US" sz="3200" dirty="0" err="1" smtClean="0">
                <a:solidFill>
                  <a:srgbClr val="C00000"/>
                </a:solidFill>
              </a:rPr>
              <a:t>Heathcliff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r>
              <a:rPr lang="en-US" sz="3200" dirty="0" smtClean="0"/>
              <a:t> 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8262"/>
            <a:ext cx="4038600" cy="424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Anne's </a:t>
            </a:r>
            <a:r>
              <a:rPr lang="en-US" b="1" i="1" dirty="0" smtClean="0">
                <a:solidFill>
                  <a:srgbClr val="C00000"/>
                </a:solidFill>
              </a:rPr>
              <a:t>The Tenant of </a:t>
            </a:r>
            <a:r>
              <a:rPr lang="en-US" b="1" i="1" dirty="0" err="1" smtClean="0">
                <a:solidFill>
                  <a:srgbClr val="C00000"/>
                </a:solidFill>
              </a:rPr>
              <a:t>Wildfell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Hall </a:t>
            </a:r>
            <a:r>
              <a:rPr lang="en-US" sz="4000" b="1" dirty="0" smtClean="0"/>
              <a:t>(</a:t>
            </a:r>
            <a:r>
              <a:rPr lang="ru-RU" sz="4000" b="1" dirty="0" smtClean="0"/>
              <a:t>Незнакомка из </a:t>
            </a:r>
            <a:r>
              <a:rPr lang="ru-RU" sz="4000" b="1" dirty="0" smtClean="0"/>
              <a:t>Уайлдфелл-Холла</a:t>
            </a:r>
            <a:r>
              <a:rPr lang="en-US" sz="4000" b="1" dirty="0" smtClean="0"/>
              <a:t>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64347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This </a:t>
            </a:r>
            <a:r>
              <a:rPr lang="en-US" sz="3200" dirty="0" smtClean="0"/>
              <a:t>is the story of a woman's struggle for independence. Helen </a:t>
            </a:r>
            <a:r>
              <a:rPr lang="en-US" sz="3200" dirty="0" smtClean="0"/>
              <a:t>has </a:t>
            </a:r>
            <a:r>
              <a:rPr lang="en-US" sz="3200" dirty="0" smtClean="0"/>
              <a:t>returned to </a:t>
            </a:r>
            <a:r>
              <a:rPr lang="en-US" sz="3200" dirty="0" err="1" smtClean="0"/>
              <a:t>Wildfell</a:t>
            </a:r>
            <a:r>
              <a:rPr lang="en-US" sz="3200" dirty="0" smtClean="0"/>
              <a:t> Hall in flight from a disastrous </a:t>
            </a:r>
            <a:r>
              <a:rPr lang="en-US" sz="3200" dirty="0" smtClean="0"/>
              <a:t>marriage, adopted </a:t>
            </a:r>
            <a:r>
              <a:rPr lang="en-US" sz="3200" dirty="0" smtClean="0"/>
              <a:t>an assumed name and earns her living as a painter.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720055"/>
            <a:ext cx="2957538" cy="47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</Words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The sisters Brontё  Charlotte (1816–1855)  Emily (1818–1848)  Anne (1820–1849)</vt:lpstr>
      <vt:lpstr>Charlotte's Jane Eyre</vt:lpstr>
      <vt:lpstr>10 best Jane Eyre films</vt:lpstr>
      <vt:lpstr> Emily's Wuthering Heights  (Грозовой перевал)</vt:lpstr>
      <vt:lpstr>Anne's The Tenant of Wildfell Hall (Незнакомка из Уайлдфелл-Холла)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sisters Brontё  Charlotte (1816–1855)  Emily (1818–1848)  Anne (1820–1849)</dc:title>
  <dc:creator>Александр</dc:creator>
  <cp:lastModifiedBy>Александр</cp:lastModifiedBy>
  <cp:revision>6</cp:revision>
  <dcterms:created xsi:type="dcterms:W3CDTF">2021-09-16T13:21:29Z</dcterms:created>
  <dcterms:modified xsi:type="dcterms:W3CDTF">2021-09-16T16:45:37Z</dcterms:modified>
</cp:coreProperties>
</file>