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0562" y="1000108"/>
            <a:ext cx="4643438" cy="5126055"/>
          </a:xfrm>
        </p:spPr>
        <p:txBody>
          <a:bodyPr/>
          <a:lstStyle/>
          <a:p>
            <a:pPr>
              <a:buNone/>
            </a:pPr>
            <a:r>
              <a:rPr lang="en-US" b="1" i="1" dirty="0" smtClean="0"/>
              <a:t>	</a:t>
            </a:r>
            <a:r>
              <a:rPr lang="en-US" sz="3200" b="1" i="1" dirty="0" smtClean="0"/>
              <a:t>The </a:t>
            </a:r>
            <a:r>
              <a:rPr lang="en-US" sz="3200" b="1" i="1" dirty="0" smtClean="0"/>
              <a:t>Perfect Storm</a:t>
            </a:r>
            <a:r>
              <a:rPr lang="en-US" sz="3200" dirty="0" smtClean="0"/>
              <a:t> is a </a:t>
            </a:r>
            <a:r>
              <a:rPr lang="en-US" sz="3200" dirty="0" smtClean="0"/>
              <a:t>nonfiction</a:t>
            </a:r>
            <a:r>
              <a:rPr lang="en-US" sz="3200" dirty="0" smtClean="0"/>
              <a:t> book written by </a:t>
            </a:r>
            <a:r>
              <a:rPr lang="en-US" sz="3200" b="1" dirty="0" smtClean="0"/>
              <a:t>Sebastian </a:t>
            </a:r>
            <a:r>
              <a:rPr lang="en-US" sz="3200" b="1" dirty="0" err="1" smtClean="0"/>
              <a:t>Junger</a:t>
            </a:r>
            <a:r>
              <a:rPr lang="en-US" sz="3200" dirty="0" smtClean="0"/>
              <a:t> and published </a:t>
            </a:r>
            <a:r>
              <a:rPr lang="en-US" sz="3200" dirty="0" smtClean="0"/>
              <a:t>in </a:t>
            </a:r>
            <a:r>
              <a:rPr lang="en-US" sz="3200" dirty="0" smtClean="0"/>
              <a:t>1997.</a:t>
            </a:r>
            <a:r>
              <a:rPr lang="en-US" dirty="0" smtClean="0"/>
              <a:t> 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14554"/>
            <a:ext cx="4299763" cy="429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85720" y="928670"/>
            <a:ext cx="4643470" cy="5429288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Sebastian </a:t>
            </a:r>
            <a:r>
              <a:rPr lang="en-US" b="1" dirty="0" err="1" smtClean="0"/>
              <a:t>Junger</a:t>
            </a:r>
            <a:r>
              <a:rPr lang="en-US" dirty="0" smtClean="0"/>
              <a:t> (born </a:t>
            </a:r>
            <a:r>
              <a:rPr lang="en-US" dirty="0" smtClean="0"/>
              <a:t>in 1962</a:t>
            </a:r>
            <a:r>
              <a:rPr lang="en-US" dirty="0" smtClean="0"/>
              <a:t>) is an American journalist, author and filmmaker.</a:t>
            </a:r>
          </a:p>
          <a:p>
            <a:r>
              <a:rPr lang="en-US" dirty="0" smtClean="0"/>
              <a:t>He is noted for his </a:t>
            </a:r>
            <a:r>
              <a:rPr lang="en-US" dirty="0" smtClean="0"/>
              <a:t>bestseller</a:t>
            </a:r>
            <a:r>
              <a:rPr lang="en-US" dirty="0" smtClean="0"/>
              <a:t> </a:t>
            </a:r>
            <a:r>
              <a:rPr lang="en-US" b="1" i="1" dirty="0" smtClean="0"/>
              <a:t>The Perfect Storm: A True Story of Men Against the Sea</a:t>
            </a:r>
            <a:r>
              <a:rPr lang="en-US" dirty="0" smtClean="0"/>
              <a:t> (1997), </a:t>
            </a:r>
            <a:r>
              <a:rPr lang="en-US" dirty="0" smtClean="0"/>
              <a:t>and </a:t>
            </a:r>
            <a:r>
              <a:rPr lang="en-US" dirty="0" smtClean="0"/>
              <a:t>for his award-winning documentary films </a:t>
            </a:r>
            <a:r>
              <a:rPr lang="en-US" b="1" dirty="0" err="1" smtClean="0"/>
              <a:t>Restrepo</a:t>
            </a:r>
            <a:r>
              <a:rPr lang="en-US" dirty="0" smtClean="0"/>
              <a:t> (2010) </a:t>
            </a:r>
            <a:r>
              <a:rPr lang="en-US" dirty="0" smtClean="0"/>
              <a:t>and </a:t>
            </a:r>
            <a:r>
              <a:rPr lang="en-US" b="1" dirty="0" err="1" smtClean="0"/>
              <a:t>Korengal</a:t>
            </a:r>
            <a:r>
              <a:rPr lang="en-US" b="1" dirty="0" smtClean="0"/>
              <a:t> </a:t>
            </a:r>
            <a:r>
              <a:rPr lang="en-US" dirty="0" smtClean="0"/>
              <a:t>(2014</a:t>
            </a:r>
            <a:r>
              <a:rPr lang="en-US" dirty="0" smtClean="0"/>
              <a:t>). </a:t>
            </a:r>
            <a:endParaRPr lang="en-US" dirty="0" smtClean="0"/>
          </a:p>
          <a:p>
            <a:r>
              <a:rPr lang="en-US" dirty="0" smtClean="0"/>
              <a:t>He </a:t>
            </a:r>
            <a:r>
              <a:rPr lang="en-US" dirty="0" smtClean="0"/>
              <a:t>also wrote the book </a:t>
            </a:r>
            <a:r>
              <a:rPr lang="en-US" b="1" i="1" dirty="0" smtClean="0"/>
              <a:t>War</a:t>
            </a:r>
            <a:r>
              <a:rPr lang="en-US" dirty="0" smtClean="0"/>
              <a:t> (2010).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75344" y="1357299"/>
            <a:ext cx="3525724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85786" y="4714884"/>
            <a:ext cx="7901014" cy="178595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3200" dirty="0" smtClean="0"/>
              <a:t>The </a:t>
            </a:r>
            <a:r>
              <a:rPr lang="en-US" sz="3200" dirty="0" smtClean="0"/>
              <a:t>book was adapted for the film of the same title, directed by </a:t>
            </a:r>
            <a:r>
              <a:rPr lang="en-US" sz="3200" b="1" dirty="0" smtClean="0"/>
              <a:t>Wolfgang Petersen</a:t>
            </a:r>
            <a:r>
              <a:rPr lang="en-US" sz="3200" dirty="0" smtClean="0"/>
              <a:t> and released in 2000. </a:t>
            </a:r>
            <a:endParaRPr lang="ru-RU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6730523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3929090" cy="294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3571876"/>
            <a:ext cx="6903545" cy="3071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285728"/>
            <a:ext cx="3910309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</Words>
  <PresentationFormat>Экран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Александр</cp:lastModifiedBy>
  <cp:revision>3</cp:revision>
  <dcterms:created xsi:type="dcterms:W3CDTF">2021-12-17T15:14:20Z</dcterms:created>
  <dcterms:modified xsi:type="dcterms:W3CDTF">2021-12-17T15:30:17Z</dcterms:modified>
</cp:coreProperties>
</file>