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Touching the </a:t>
            </a:r>
            <a:r>
              <a:rPr lang="en-US" b="1" i="1" dirty="0" smtClean="0">
                <a:solidFill>
                  <a:srgbClr val="C00000"/>
                </a:solidFill>
              </a:rPr>
              <a:t>Void </a:t>
            </a:r>
            <a:r>
              <a:rPr lang="en-US" b="1" i="1" dirty="0" smtClean="0"/>
              <a:t>(1988)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142984"/>
            <a:ext cx="4686304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 is a </a:t>
            </a:r>
            <a:r>
              <a:rPr lang="en-US" b="1" dirty="0" smtClean="0"/>
              <a:t>1988</a:t>
            </a:r>
            <a:r>
              <a:rPr lang="en-US" dirty="0" smtClean="0"/>
              <a:t> book by </a:t>
            </a:r>
            <a:r>
              <a:rPr lang="en-US" b="1" dirty="0" smtClean="0"/>
              <a:t>Joe Simpson</a:t>
            </a:r>
            <a:r>
              <a:rPr lang="en-US" dirty="0" smtClean="0"/>
              <a:t>, recounting his and Simon Yates's near fatal descent after climbing the </a:t>
            </a:r>
            <a:r>
              <a:rPr lang="en-US" b="1" dirty="0" smtClean="0"/>
              <a:t>6,344-metre </a:t>
            </a:r>
            <a:r>
              <a:rPr lang="en-US" dirty="0" smtClean="0"/>
              <a:t>peak</a:t>
            </a:r>
            <a:r>
              <a:rPr lang="en-US" dirty="0" smtClean="0"/>
              <a:t> </a:t>
            </a:r>
            <a:r>
              <a:rPr lang="en-US" b="1" dirty="0" err="1" smtClean="0"/>
              <a:t>Siula</a:t>
            </a:r>
            <a:r>
              <a:rPr lang="en-US" b="1" dirty="0" smtClean="0"/>
              <a:t> Grande</a:t>
            </a:r>
            <a:r>
              <a:rPr lang="en-US" dirty="0" smtClean="0"/>
              <a:t> in the </a:t>
            </a:r>
            <a:r>
              <a:rPr lang="en-US" b="1" dirty="0" smtClean="0"/>
              <a:t>Peruvian Andes</a:t>
            </a:r>
            <a:r>
              <a:rPr lang="en-US" dirty="0" smtClean="0"/>
              <a:t>. Approximately 15% of the book is written by Yates. It has sold over a million copies and has been translated into over 20 languages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2414613" cy="36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de-DE" b="1" i="1" dirty="0" err="1" smtClean="0">
                <a:solidFill>
                  <a:srgbClr val="C00000"/>
                </a:solidFill>
              </a:rPr>
              <a:t>Touching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the</a:t>
            </a:r>
            <a:r>
              <a:rPr lang="de-DE" b="1" i="1" dirty="0" smtClean="0">
                <a:solidFill>
                  <a:srgbClr val="C00000"/>
                </a:solidFill>
              </a:rPr>
              <a:t> </a:t>
            </a:r>
            <a:r>
              <a:rPr lang="de-DE" b="1" i="1" dirty="0" err="1" smtClean="0">
                <a:solidFill>
                  <a:srgbClr val="C00000"/>
                </a:solidFill>
              </a:rPr>
              <a:t>Void</a:t>
            </a:r>
            <a:r>
              <a:rPr lang="de-DE" dirty="0" smtClean="0"/>
              <a:t> </a:t>
            </a:r>
            <a:r>
              <a:rPr lang="de-DE" dirty="0" err="1" smtClean="0"/>
              <a:t>is</a:t>
            </a:r>
            <a:r>
              <a:rPr lang="de-DE" dirty="0" smtClean="0"/>
              <a:t> a 2003 </a:t>
            </a:r>
            <a:r>
              <a:rPr lang="de-DE" dirty="0" err="1" smtClean="0"/>
              <a:t>docudrama</a:t>
            </a:r>
            <a:r>
              <a:rPr lang="de-DE" dirty="0" smtClean="0"/>
              <a:t> </a:t>
            </a:r>
            <a:r>
              <a:rPr lang="de-DE" dirty="0" err="1" smtClean="0"/>
              <a:t>survival</a:t>
            </a:r>
            <a:r>
              <a:rPr lang="de-DE" dirty="0" smtClean="0"/>
              <a:t> </a:t>
            </a:r>
            <a:r>
              <a:rPr lang="de-DE" dirty="0" smtClean="0"/>
              <a:t>film</a:t>
            </a:r>
            <a:r>
              <a:rPr lang="de-DE" dirty="0" smtClean="0"/>
              <a:t> </a:t>
            </a:r>
            <a:r>
              <a:rPr lang="de-DE" dirty="0" err="1" smtClean="0"/>
              <a:t>directed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 Kevin Macdonald 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52876"/>
            <a:ext cx="4357686" cy="29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47905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Joe Simpson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 smtClean="0"/>
              <a:t> (born 1960)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8"/>
            <a:ext cx="4281518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 </a:t>
            </a:r>
            <a:r>
              <a:rPr lang="en-US" sz="3300" dirty="0" smtClean="0"/>
              <a:t>a British mountaineer and author. While climbing in </a:t>
            </a:r>
            <a:r>
              <a:rPr lang="en-US" sz="3300" dirty="0" smtClean="0">
                <a:solidFill>
                  <a:srgbClr val="C00000"/>
                </a:solidFill>
              </a:rPr>
              <a:t>Peru in 1985</a:t>
            </a:r>
            <a:r>
              <a:rPr lang="en-US" sz="3300" dirty="0" smtClean="0"/>
              <a:t>, he suffered severe injuries and was thought lost after falling into a crevasse, but he survived and managed to crawl back to his base camp. He described it in his best-selling </a:t>
            </a:r>
            <a:r>
              <a:rPr lang="en-US" sz="3300" dirty="0" smtClean="0">
                <a:solidFill>
                  <a:srgbClr val="C00000"/>
                </a:solidFill>
              </a:rPr>
              <a:t>1988</a:t>
            </a:r>
            <a:r>
              <a:rPr lang="en-US" sz="3300" dirty="0" smtClean="0"/>
              <a:t> book </a:t>
            </a:r>
            <a:r>
              <a:rPr lang="en-US" sz="3300" i="1" dirty="0" smtClean="0">
                <a:solidFill>
                  <a:srgbClr val="C00000"/>
                </a:solidFill>
              </a:rPr>
              <a:t>Touching the Void</a:t>
            </a:r>
            <a:r>
              <a:rPr lang="en-US" sz="3300" dirty="0" smtClean="0"/>
              <a:t>, which was adapted into a </a:t>
            </a:r>
            <a:r>
              <a:rPr lang="en-US" sz="3300" dirty="0" smtClean="0">
                <a:solidFill>
                  <a:srgbClr val="C00000"/>
                </a:solidFill>
              </a:rPr>
              <a:t>2003</a:t>
            </a:r>
            <a:r>
              <a:rPr lang="en-US" sz="3300" dirty="0" smtClean="0"/>
              <a:t> documentary film of the same name.</a:t>
            </a:r>
            <a:endParaRPr lang="ru-RU" sz="33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Touching the Void (1988)</vt:lpstr>
      <vt:lpstr>Touching the Void is a 2003 docudrama survival film directed by Kevin Macdonald </vt:lpstr>
      <vt:lpstr>Joe Simpson  (born 1960)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2</cp:revision>
  <dcterms:created xsi:type="dcterms:W3CDTF">2022-02-18T12:07:21Z</dcterms:created>
  <dcterms:modified xsi:type="dcterms:W3CDTF">2022-02-18T12:22:45Z</dcterms:modified>
</cp:coreProperties>
</file>